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8" r:id="rId3"/>
    <p:sldId id="256" r:id="rId4"/>
    <p:sldId id="276" r:id="rId5"/>
    <p:sldId id="275" r:id="rId6"/>
    <p:sldId id="274" r:id="rId7"/>
    <p:sldId id="277" r:id="rId8"/>
    <p:sldId id="266" r:id="rId9"/>
    <p:sldId id="271" r:id="rId10"/>
    <p:sldId id="272" r:id="rId11"/>
    <p:sldId id="273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96194-D3F8-4087-A7FB-9B78667D1B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CF49-95D2-425C-88D8-A9D729F8CA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1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0B0D-F2B1-4FAC-9896-FCB1407534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A3980-D021-4AFE-BDBF-DC69D7400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71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1BF6F-E124-4E47-94F1-10E0914018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F621-1C35-4C4C-8F0B-5C8DD2FE5B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61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96194-D3F8-4087-A7FB-9B78667D1B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CF49-95D2-425C-88D8-A9D729F8CA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08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C173-5378-482C-9B0D-3B9143F434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DF51A-550D-4DAB-875E-AC51A740A5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345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4A75-51F6-41E3-A5AF-888CF64ADA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CECAA-7AD0-4B7E-9A0A-9F84ADFCFD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1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07491-9685-41F2-8ABA-740D1DA861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F8A28-BFC1-4B78-876E-35E1129074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8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43F1A-1A24-4007-94F4-4182DC24F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54132-FB3D-40A1-B4E4-E199E755D3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75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90BE-7436-427A-A6E8-DE0CD189CC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68F5-A5EA-4E1A-8EAD-7E3E1EEA1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8761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1EB3-AED5-45A1-BC7E-322A92286B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22724-29FC-4BA1-BEAC-8C7C5D8F92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25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73173-BB3C-4EEB-9617-01C4D7DA4D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6FC81-6C4E-4FB6-8184-D56A366B3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84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C173-5378-482C-9B0D-3B9143F434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DF51A-550D-4DAB-875E-AC51A740A5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80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A652-3ADA-4926-86DC-4F1A95F693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B88A-095D-4C3E-9D1E-BB995B9F17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791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0B0D-F2B1-4FAC-9896-FCB1407534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A3980-D021-4AFE-BDBF-DC69D74007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8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1BF6F-E124-4E47-94F1-10E0914018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F621-1C35-4C4C-8F0B-5C8DD2FE5B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86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4A75-51F6-41E3-A5AF-888CF64ADA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CECAA-7AD0-4B7E-9A0A-9F84ADFCFD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748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07491-9685-41F2-8ABA-740D1DA861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F8A28-BFC1-4B78-876E-35E1129074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9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43F1A-1A24-4007-94F4-4182DC24F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54132-FB3D-40A1-B4E4-E199E755D3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2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90BE-7436-427A-A6E8-DE0CD189CC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68F5-A5EA-4E1A-8EAD-7E3E1EEA1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1EB3-AED5-45A1-BC7E-322A92286B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22724-29FC-4BA1-BEAC-8C7C5D8F92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05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73173-BB3C-4EEB-9617-01C4D7DA4D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6FC81-6C4E-4FB6-8184-D56A366B3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7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A652-3ADA-4926-86DC-4F1A95F693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B88A-095D-4C3E-9D1E-BB995B9F17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672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251394-155C-44B5-9AEF-FE4048EEE8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2CCB52-51C7-482E-84DA-0E57BF3E0E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31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251394-155C-44B5-9AEF-FE4048EEE8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2CCB52-51C7-482E-84DA-0E57BF3E0E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62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7686700" cy="1971676"/>
          </a:xfrm>
        </p:spPr>
        <p:txBody>
          <a:bodyPr/>
          <a:lstStyle/>
          <a:p>
            <a:pPr>
              <a:buNone/>
            </a:pPr>
            <a:r>
              <a:rPr lang="ru-RU" sz="8800" b="1" dirty="0" smtClean="0"/>
              <a:t>    </a:t>
            </a:r>
            <a:r>
              <a:rPr lang="ru-RU" sz="9600" b="1" dirty="0" smtClean="0">
                <a:solidFill>
                  <a:srgbClr val="FF0000"/>
                </a:solidFill>
              </a:rPr>
              <a:t> РЕЦЕНЗИЯ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Задачи рецензии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82341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solidFill>
                  <a:srgbClr val="FF0000"/>
                </a:solidFill>
              </a:rPr>
              <a:t>3. Оценка прочитанного.</a:t>
            </a:r>
          </a:p>
          <a:p>
            <a:pPr algn="just"/>
            <a:endParaRPr lang="ru-RU" sz="2800" b="1" u="sng" dirty="0" smtClean="0"/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Рецензент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человек со своими взглядами, жизненным и читательским опытом, эстетическим вкусом, не только пытается уловить авторский замысел, но и высказать свою точку зрения.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Наличие собственной читательской позиции - непременное требование жанра.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заключении рецензент привлекает внимание к прочитанному, это также задача жанра. Он указывает, к кому обращено произведение, почему его необходимо прочитать.</a:t>
            </a:r>
          </a:p>
        </p:txBody>
      </p:sp>
    </p:spTree>
    <p:extLst>
      <p:ext uri="{BB962C8B-B14F-4D97-AF65-F5344CB8AC3E}">
        <p14:creationId xmlns:p14="http://schemas.microsoft.com/office/powerpoint/2010/main" val="209931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 </a:t>
            </a:r>
            <a:r>
              <a:rPr lang="ru-RU" b="1" i="1" dirty="0">
                <a:solidFill>
                  <a:srgbClr val="FF0000"/>
                </a:solidFill>
              </a:rPr>
              <a:t>типу речи рецензия </a:t>
            </a:r>
            <a:r>
              <a:rPr lang="ru-RU" dirty="0"/>
              <a:t>– </a:t>
            </a:r>
            <a:r>
              <a:rPr lang="ru-RU" b="1" dirty="0"/>
              <a:t>рассуждение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rgbClr val="FF0000"/>
                </a:solidFill>
              </a:rPr>
              <a:t>Речь:</a:t>
            </a:r>
            <a:r>
              <a:rPr lang="ru-RU" b="1" dirty="0"/>
              <a:t> книжная, часто научная, сдержанная по тону, лишенная особой </a:t>
            </a:r>
            <a:r>
              <a:rPr lang="ru-RU" b="1" dirty="0" smtClean="0"/>
              <a:t>экспрессии.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4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План рецензии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390736" cy="45259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Вступление</a:t>
            </a:r>
            <a:r>
              <a:rPr lang="ru-RU" dirty="0"/>
              <a:t> </a:t>
            </a:r>
            <a:r>
              <a:rPr lang="ru-RU" b="1" dirty="0"/>
              <a:t>(чему посвящено произведение, исходные данные об авторе и произведении, какова цель автора, какие задачи им ставятся)</a:t>
            </a:r>
          </a:p>
          <a:p>
            <a:r>
              <a:rPr lang="ru-RU" b="1" dirty="0">
                <a:solidFill>
                  <a:srgbClr val="FF0000"/>
                </a:solidFill>
              </a:rPr>
              <a:t>Центральная часть </a:t>
            </a:r>
            <a:r>
              <a:rPr lang="ru-RU" b="1" dirty="0"/>
              <a:t>(каково основное содержание произведения, основные проблемы, что удалось автору, есть ли недостатки, в чем они заключаются)</a:t>
            </a:r>
          </a:p>
          <a:p>
            <a:r>
              <a:rPr lang="ru-RU" b="1" dirty="0">
                <a:solidFill>
                  <a:srgbClr val="FF0000"/>
                </a:solidFill>
              </a:rPr>
              <a:t>Заключение </a:t>
            </a:r>
            <a:r>
              <a:rPr lang="ru-RU" b="1" dirty="0"/>
              <a:t>(вывод, общий итог сказанного) </a:t>
            </a:r>
          </a:p>
        </p:txBody>
      </p:sp>
    </p:spTree>
    <p:extLst>
      <p:ext uri="{BB962C8B-B14F-4D97-AF65-F5344CB8AC3E}">
        <p14:creationId xmlns:p14="http://schemas.microsoft.com/office/powerpoint/2010/main" val="33121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50825" y="1341438"/>
            <a:ext cx="8713788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</a:rPr>
              <a:t>…Я не знаю, о чем буду писать. Может быть, потому, что слишком много хочу рассказать и пока ещё не выбрал из мыслей именно ту одну, что, как магнит, притянет остальные и заставит их стройно лечь в границы повествования. Это состояние знакомо пишущим.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</a:rPr>
              <a:t>					              </a:t>
            </a:r>
            <a:r>
              <a:rPr lang="ru-RU" sz="2800" b="1" i="1" dirty="0" err="1" smtClean="0">
                <a:solidFill>
                  <a:prstClr val="black"/>
                </a:solidFill>
                <a:latin typeface="Times New Roman" pitchFamily="18" charset="0"/>
              </a:rPr>
              <a:t>К.Паустовский</a:t>
            </a:r>
            <a:endParaRPr lang="ru-RU" sz="2800" b="1" i="1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2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339975" y="260350"/>
            <a:ext cx="4535488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 dirty="0" smtClean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Рецензия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71378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Рецензия</a:t>
            </a: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отзыв, письменный разбор, содержащий критическую оценку научного, научно-популярного, художественного произведения, спектакля, концерта, кинофильма.(Из Толкового словаря).</a:t>
            </a:r>
            <a:endParaRPr lang="ru-RU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409851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291"/>
            <a:ext cx="8115328" cy="2071702"/>
          </a:xfrm>
        </p:spPr>
        <p:txBody>
          <a:bodyPr/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</a:rPr>
              <a:t>В рецензии отмечаются художественные особенности произведения, особенности его построения, особенности авторского языка.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496"/>
            <a:ext cx="4757742" cy="35646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4829180" cy="5911873"/>
          </a:xfrm>
        </p:spPr>
        <p:txBody>
          <a:bodyPr/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 Рецензент не должен подробно пересказывать содержание прочитанного или увиденного, он должен показать рецензируемое произведение так, чтобы читатель понял его тему, идейную направленность, почувствовал характер героев, их настроение.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72250" y="2453481"/>
            <a:ext cx="2114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Объясним и запомним! </a:t>
            </a: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2910" y="1071546"/>
            <a:ext cx="4714908" cy="5126055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Рецензировать</a:t>
            </a:r>
            <a:r>
              <a:rPr lang="ru-RU" sz="3200" b="1" i="1" dirty="0" smtClean="0"/>
              <a:t> </a:t>
            </a:r>
            <a:r>
              <a:rPr lang="ru-RU" sz="3200" b="1" i="1" dirty="0"/>
              <a:t>-</a:t>
            </a:r>
            <a:r>
              <a:rPr lang="ru-RU" sz="3200" i="1" dirty="0"/>
              <a:t> значит писать рецензию</a:t>
            </a:r>
            <a:r>
              <a:rPr lang="ru-RU" sz="3200" i="1" dirty="0" smtClean="0"/>
              <a:t>;</a:t>
            </a:r>
          </a:p>
          <a:p>
            <a:pPr marL="0" indent="0">
              <a:buNone/>
            </a:pPr>
            <a:r>
              <a:rPr lang="ru-RU" sz="3200" i="1" dirty="0" smtClean="0"/>
              <a:t> </a:t>
            </a:r>
            <a:r>
              <a:rPr lang="ru-RU" sz="3200" b="1" i="1" dirty="0">
                <a:solidFill>
                  <a:srgbClr val="FF0000"/>
                </a:solidFill>
              </a:rPr>
              <a:t>рецензент</a:t>
            </a:r>
            <a:r>
              <a:rPr lang="ru-RU" sz="3200" b="1" i="1" dirty="0"/>
              <a:t> </a:t>
            </a:r>
            <a:r>
              <a:rPr lang="ru-RU" sz="3200" i="1" dirty="0"/>
              <a:t>- автор рецензии</a:t>
            </a:r>
            <a:r>
              <a:rPr lang="ru-RU" sz="3200" i="1" dirty="0" smtClean="0"/>
              <a:t>;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рецензируемое </a:t>
            </a:r>
            <a:r>
              <a:rPr lang="ru-RU" sz="3200" b="1" i="1" dirty="0">
                <a:solidFill>
                  <a:srgbClr val="FF0000"/>
                </a:solidFill>
              </a:rPr>
              <a:t>произведение </a:t>
            </a:r>
            <a:r>
              <a:rPr lang="ru-RU" sz="3200" i="1" dirty="0"/>
              <a:t>- произведение, на которое пишется рецензия.</a:t>
            </a:r>
          </a:p>
          <a:p>
            <a:endParaRPr lang="ru-RU" i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37842" y="2714620"/>
            <a:ext cx="3385017" cy="22466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8597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Чем различаются жанры публицистики?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ОТЗЫВ- </a:t>
            </a:r>
          </a:p>
          <a:p>
            <a:pPr lvl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общая оценка произведения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ЭССЕ-</a:t>
            </a:r>
          </a:p>
          <a:p>
            <a:pPr lvl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впечатления и раздумья автора, вызванные восприятием произведения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РЕЦЕНЗИЯ –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анализ произведения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Требования к написанию рецензии: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Хорошее знание того, о чем будет писаться в рецензии;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рецензии надо отразить тему, идею, характер героев и их настроение;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Дать анализ произведения и высказать, обосновать его оценку;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 нужен подробный пересказ произведения.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5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Задачи рецензии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00808"/>
            <a:ext cx="77455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u="sng" dirty="0">
                <a:solidFill>
                  <a:srgbClr val="FF0000"/>
                </a:solidFill>
              </a:rPr>
              <a:t>И</a:t>
            </a:r>
            <a:r>
              <a:rPr lang="ru-RU" sz="2800" b="1" u="sng" dirty="0" smtClean="0">
                <a:solidFill>
                  <a:srgbClr val="FF0000"/>
                </a:solidFill>
              </a:rPr>
              <a:t>нформативная.</a:t>
            </a:r>
          </a:p>
          <a:p>
            <a:endParaRPr lang="ru-RU" sz="2800" b="1" u="sng" dirty="0" smtClean="0"/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рецензии содержатся сведения о выходе в свет того или иного произведения.  Это, как правило, вступление к рецензии. Вступление может сразу же обращать к личности писателя, тогда сведения о книге содержатся в подзаголовке рецензии. </a:t>
            </a:r>
          </a:p>
        </p:txBody>
      </p:sp>
    </p:spTree>
    <p:extLst>
      <p:ext uri="{BB962C8B-B14F-4D97-AF65-F5344CB8AC3E}">
        <p14:creationId xmlns:p14="http://schemas.microsoft.com/office/powerpoint/2010/main" val="381274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Задачи рецензии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57233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solidFill>
                  <a:srgbClr val="FF0000"/>
                </a:solidFill>
              </a:rPr>
              <a:t>2. Критическая.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основной части рецензии автор разбирает, истолковывает ее нравственно-философское содержание, анализирует события, компоненты формы (сюжет, композицию, систему действующих лиц, язык произведения).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Причем,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необязательно рассматривать все аспекты содержания и формы. Можно затронуть лишь те, которые наиболее существенны.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Главное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рецензии - выявить авторскую позицию, попытаться проникнуть в замысел написанного. Вот почему рецензия предполагает и активное цитирование, и привлечение эпизодов текста, и обращение к образам главных героев.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Необходимо, чтобы в рецензии было определено место произведения в общем, литературном процессе или в творчестве указанного писателя.</a:t>
            </a:r>
          </a:p>
        </p:txBody>
      </p:sp>
    </p:spTree>
    <p:extLst>
      <p:ext uri="{BB962C8B-B14F-4D97-AF65-F5344CB8AC3E}">
        <p14:creationId xmlns:p14="http://schemas.microsoft.com/office/powerpoint/2010/main" val="363915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шаблон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393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шаблон4-5</vt:lpstr>
      <vt:lpstr>1_шаблон4-5</vt:lpstr>
      <vt:lpstr>Презентация PowerPoint</vt:lpstr>
      <vt:lpstr>Презентация PowerPoint</vt:lpstr>
      <vt:lpstr>Презентация PowerPoint</vt:lpstr>
      <vt:lpstr>Презентация PowerPoint</vt:lpstr>
      <vt:lpstr> Объясним и запомним!  </vt:lpstr>
      <vt:lpstr>Чем различаются жанры публицистики?</vt:lpstr>
      <vt:lpstr>Требования к написанию рецензии:</vt:lpstr>
      <vt:lpstr>Задачи рецензии</vt:lpstr>
      <vt:lpstr>Задачи рецензии</vt:lpstr>
      <vt:lpstr>Задачи рецензии</vt:lpstr>
      <vt:lpstr>По типу речи рецензия – рассуждение Речь: книжная, часто научная, сдержанная по тону, лишенная особой экспрессии. </vt:lpstr>
      <vt:lpstr>План рецензии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Ирина Толмачева</cp:lastModifiedBy>
  <cp:revision>16</cp:revision>
  <dcterms:created xsi:type="dcterms:W3CDTF">2012-07-03T17:20:46Z</dcterms:created>
  <dcterms:modified xsi:type="dcterms:W3CDTF">2016-01-18T07:27:12Z</dcterms:modified>
</cp:coreProperties>
</file>